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5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2.xml" ContentType="application/inkml+xml"/>
  <Override PartName="/ppt/notesSlides/notesSlide8.xml" ContentType="application/vnd.openxmlformats-officedocument.presentationml.notesSlide+xml"/>
  <Override PartName="/ppt/ink/ink13.xml" ContentType="application/inkml+xml"/>
  <Override PartName="/ppt/ink/ink14.xml" ContentType="application/inkml+xml"/>
  <Override PartName="/ppt/ink/ink15.xml" ContentType="application/inkml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1"/>
  </p:notesMasterIdLst>
  <p:sldIdLst>
    <p:sldId id="426" r:id="rId2"/>
    <p:sldId id="433" r:id="rId3"/>
    <p:sldId id="427" r:id="rId4"/>
    <p:sldId id="428" r:id="rId5"/>
    <p:sldId id="475" r:id="rId6"/>
    <p:sldId id="429" r:id="rId7"/>
    <p:sldId id="473" r:id="rId8"/>
    <p:sldId id="470" r:id="rId9"/>
    <p:sldId id="434" r:id="rId10"/>
  </p:sldIdLst>
  <p:sldSz cx="9144000" cy="5143500" type="screen16x9"/>
  <p:notesSz cx="6858000" cy="9144000"/>
  <p:embeddedFontLst>
    <p:embeddedFont>
      <p:font typeface="Orly's Font 2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895" autoAdjust="0"/>
  </p:normalViewPr>
  <p:slideViewPr>
    <p:cSldViewPr>
      <p:cViewPr>
        <p:scale>
          <a:sx n="84" d="100"/>
          <a:sy n="84" d="100"/>
        </p:scale>
        <p:origin x="-72" y="-90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12:47:55.377"/>
    </inkml:context>
    <inkml:brush xml:id="br0">
      <inkml:brushProperty name="width" value="0.07938" units="cm"/>
      <inkml:brushProperty name="height" value="0.15875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64-2 384,'0'0'480,"0"0"-159,0 0-65,0 0-96,0 0-64,0 0 160,0 0-31,0 0-33,0 0-64,0 0 0,0 0-96,0 0 64,0 0-64,0 0-32,0 0-32,0 0-32,0 0 128,-32 0 0,32 0-32,0 0 96,0 0-64,0 0-32,0 0 0,0 0-32,0 0 0,0 0-64,0 0 32,0 0 0,0 0 64,0 0-32,0 0-32,0 0 32,0 0 0,0 0 32,0 0-32,0 0-32,0 0-96,0 0-96,0 0-128,0 0 31,-32 0 33,32 0 192,0 0 64,0 0 96,0 0 160,0 0 0,0 0-31,0 0-33,0 0-160,0 0-96,0 0-193,0 0-575,0 0-288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3:15:12.325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-3-18 4612,'32'0'-96,"-32"0"192,0 0 0,0 0 288,0 0 289,0 0 64,0 0-1,0 0-95,0 0-64,0 0-129,0 0-32,0 0-159,0 0-65,0 0-96,0 0 64,0 0-96,0 0 0,0 0 0,0 31-64,32 0 64,-32 1-96,0-1 64,0 1-32,33-1 0,-33 31 0,0-31 32,0 1 64,0 31-128,0-32 128,32 0-64,-32 32 129,0-31-33,0-1 0,0 1-128,0-32 32,0 30 0,0-30-64,0 31 96,0 1 64,0-32 32,0 31-224,0-31 160,0 32-96,0-32 0,0 0 0,0 31-32,0-31 32,0 0 0,0 31 32,0-31-64,0 0 64,0 0-128,0 0 160,0 0-192,0 0 96,0 0-128,0 0 64,0 0-96,0 0 96,0 0 31,0 0 1,0 0 32,0 0-96,0 0 64,0 0 32,0 0 0,0 0 32,0 0-32,0 0 96,0 0-96,0 0 32,0 0 0,0 0 32,0 0-32,0 0 0,0 0 0,0 0 0,0 0 0,0 0 0,0 0-32,0 0-64,0 0 64,0 0-64,0 0 0,0 0 0,0 0-321,0 0-255,0 0-289,0 0-577,0 0-608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3:15:14.030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65-1 416,'0'0'608,"0"0"-95,0 0 128,0 0-1,0 0-159,0 0-97,0 0-32,0 0-95,0 0-1,0 0-64,0 0 96,0 0 129,0 0 63,0 0 65,0 0-1,0 0 1,0 0-257,0 0-32,0 0-96,0 0 0,0 0-95,0 0 95,0 0-96,0 0 32,0 0-32,0 0-64,0 0 32,0 31-64,0-31 32,0 31 32,0 1 96,0-1-96,0 1 32,0-1-32,0 1 0,0-32 96,0 31-32,0 0 129,0-31-129,0 32 32,0-1-64,0-31 0,0 32 0,0-1 32,0 0-32,0 1-32,0-1 32,0 1-64,0-1 160,0-31-160,0 32 32,-29-1 97,29 0-33,0 1-64,0-1 0,0 1 64,0-1-64,0 0 32,-32 1-32,32-1 32,0 1-32,0-1-32,0-31 64,0 32-96,0-32 96,0 0-96,0 0 0,0 0 0,0 0 32,0 0-128,0 0 32,0 0-96,0 0 160,0 0-32,0 0-65,0 0 65,0 0-64,0 0 128,0 0-96,0 0 96,0 0-128,0 0 128,0 0-32,0 0-32,0 0-32,0 0-32,0 0 96,0 0-64,0 0-33,0 0 1,0 0-96,0 0-32,0 0-32,0 0-65,0 0-31,0 0-64,0 0-257,0 0-512,0 0-1057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6-23T12:46:17.89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E0A88E3D-0FE0-4045-9BA2-5ECCFCBD5E17}" emma:medium="tactile" emma:mode="ink">
          <msink:context xmlns:msink="http://schemas.microsoft.com/ink/2010/main" type="writingRegion" rotatedBoundingBox="20414,5174 20460,5174 20460,6192 20414,6192"/>
        </emma:interpretation>
      </emma:emma>
    </inkml:annotationXML>
    <inkml:traceGroup>
      <inkml:annotationXML>
        <emma:emma xmlns:emma="http://www.w3.org/2003/04/emma" version="1.0">
          <emma:interpretation id="{F0D2E230-51DF-4C17-A6B6-141840116FAA}" emma:medium="tactile" emma:mode="ink">
            <msink:context xmlns:msink="http://schemas.microsoft.com/ink/2010/main" type="paragraph" rotatedBoundingBox="20414,5174 20460,5174 20460,6192 20414,619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BC38A24-9B58-43D6-95BE-56DF81CF8231}" emma:medium="tactile" emma:mode="ink">
              <msink:context xmlns:msink="http://schemas.microsoft.com/ink/2010/main" type="line" rotatedBoundingBox="20414,5174 20460,5174 20460,6192 20414,6192"/>
            </emma:interpretation>
          </emma:emma>
        </inkml:annotationXML>
        <inkml:traceGroup>
          <inkml:annotationXML>
            <emma:emma xmlns:emma="http://www.w3.org/2003/04/emma" version="1.0">
              <emma:interpretation id="{A3EDE5C7-1AB1-4BEA-85CC-C1B3E13F89DB}" emma:medium="tactile" emma:mode="ink">
                <msink:context xmlns:msink="http://schemas.microsoft.com/ink/2010/main" type="inkWord" rotatedBoundingBox="20413,6176 20445,5173 20445,5174 20414,6177"/>
              </emma:interpretation>
              <emma:one-of disjunction-type="recognition" id="oneOf0">
                <emma:interpretation id="interp0" emma:lang="en-US" emma:confidence="1">
                  <emma:literal>:</emma:literal>
                </emma:interpretation>
                <emma:interpretation id="interp1" emma:lang="en-US" emma:confidence="0">
                  <emma:literal>=</emma:literal>
                </emma:interpretation>
                <emma:interpretation id="interp2" emma:lang="en-US" emma:confidence="0">
                  <emma:literal>☺</emma:literal>
                </emma:interpretation>
                <emma:interpretation id="interp3" emma:lang="en-US" emma:confidence="0">
                  <emma:literal>;</emma:literal>
                </emma:interpretation>
                <emma:interpretation id="interp4" emma:lang="en-US" emma:confidence="0">
                  <emma:literal>¥</emma:literal>
                </emma:interpretation>
              </emma:one-of>
            </emma:emma>
          </inkml:annotationXML>
          <inkml:trace contextRef="#ctx0" brushRef="#br0">0 0</inkml:trace>
          <inkml:trace contextRef="#ctx0" brushRef="#br0" timeOffset="-1388.4024">31-972,'0'-31</inkml:trace>
        </inkml:traceGroup>
      </inkml:traceGroup>
    </inkml:traceGroup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01:18:23.810"/>
    </inkml:context>
    <inkml:brush xml:id="br0">
      <inkml:brushProperty name="width" value="0.15875" units="cm"/>
      <inkml:brushProperty name="height" value="0.15875" units="cm"/>
      <inkml:brushProperty name="color" value="#5E9732"/>
      <inkml:brushProperty name="fitToCurve" value="1"/>
    </inkml:brush>
  </inkml:definitions>
  <inkml:traceGroup>
    <inkml:annotationXML>
      <emma:emma xmlns:emma="http://www.w3.org/2003/04/emma" version="1.0">
        <emma:interpretation id="{E1E0B7EA-50EF-4B42-9266-13E9FCB80818}" emma:medium="tactile" emma:mode="ink">
          <msink:context xmlns:msink="http://schemas.microsoft.com/ink/2010/main" type="writingRegion" rotatedBoundingBox="21284,4406 21660,4406 21660,4500 21284,4500"/>
        </emma:interpretation>
      </emma:emma>
    </inkml:annotationXML>
    <inkml:traceGroup>
      <inkml:annotationXML>
        <emma:emma xmlns:emma="http://www.w3.org/2003/04/emma" version="1.0">
          <emma:interpretation id="{27A118E8-8678-45D9-B8A6-25612FDBE09E}" emma:medium="tactile" emma:mode="ink">
            <msink:context xmlns:msink="http://schemas.microsoft.com/ink/2010/main" type="paragraph" rotatedBoundingBox="21284,4406 21660,4406 21660,4500 21284,450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F8C9F67-3133-4C9E-B610-0BC2C17AC45E}" emma:medium="tactile" emma:mode="ink">
              <msink:context xmlns:msink="http://schemas.microsoft.com/ink/2010/main" type="line" rotatedBoundingBox="21284,4406 21660,4406 21660,4500 21284,4500"/>
            </emma:interpretation>
          </emma:emma>
        </inkml:annotationXML>
        <inkml:traceGroup>
          <inkml:annotationXML>
            <emma:emma xmlns:emma="http://www.w3.org/2003/04/emma" version="1.0">
              <emma:interpretation id="{A8E3D8B8-8BDD-4001-A5AC-45692EF1C32C}" emma:medium="tactile" emma:mode="ink">
                <msink:context xmlns:msink="http://schemas.microsoft.com/ink/2010/main" type="inkWord" rotatedBoundingBox="21284,4406 21660,4406 21660,4500 21284,4500"/>
              </emma:interpretation>
              <emma:one-of disjunction-type="recognition" id="oneOf0">
                <emma:interpretation id="interp0" emma:lang="en-US" emma:confidence="0">
                  <emma:literal>as</emma:literal>
                </emma:interpretation>
                <emma:interpretation id="interp1" emma:lang="en-US" emma:confidence="0">
                  <emma:literal>P</emma:literal>
                </emma:interpretation>
                <emma:interpretation id="interp2" emma:lang="en-US" emma:confidence="0">
                  <emma:literal>-7</emma:literal>
                </emma:interpretation>
                <emma:interpretation id="interp3" emma:lang="en-US" emma:confidence="0">
                  <emma:literal>be</emma:literal>
                </emma:interpretation>
                <emma:interpretation id="interp4" emma:lang="en-US" emma:confidence="0">
                  <emma:literal>vs</emma:literal>
                </emma:interpretation>
              </emma:one-of>
            </emma:emma>
          </inkml:annotationXML>
          <inkml:trace contextRef="#ctx0" brushRef="#br0">39 42 864,'-58'-42'1282,"58"42"-418,0 0 65,0 0 192,0 0-416,0 0-128,0 0-193,0 0-64,0 0 0,0 0 33,0 0-129,0 0-64,0 0 64,0 0-63,0 0 95,0 0-32,0 0 64,0 0-160,0 0 97,0 0-129,0 0-32,0 0 32,0 0-32,0 0 64,0 0-32,0 0 0,0 0-64,0 0 96,0 0-96,0 0 0,0 0 0,0 0-32,0 0 97,0 0-65,0 0 32,0 0-96,0 0 96,0 0-64,0 0 64,0 0 0,58 0-32,-58 0 0,64 0-32,-64 0 0,0 0 0,65 0 64,-65 0-64,0 0 0,64 0 0,-64 0 0,58 0 32,-58 0-32,0 0 64,0 0-64,64 0 32,-64 0-32,0 0 32,64 0-32,-64 0 32,0 0-32,0 0 0,65 0 32,-65 0-64,0 0 64,64 0-64,-64 0 64,0 0-64,0 0 64,60 0-64,-60 0 64,0 0-32,64 0 0,-64 0 0,0 0 0,0 0 32,0 0-32,0 0 0,0 0 0,0 0 64,0 0-64,0 0 0,0 0 0,0 0 0,0 0 32,0 0-64,0 0 64,64 0-64,-64 0 64,0 0-32,0 0 0,0 0 0,0 0-32,0 0 64,0 0-64,0 0 64,0 0-32,0 0 32,0 0-64,0 0 64,0 0-64,0 0 32,0 0 64,0 0-64,0 0 96,0 0-32,0 0 1,0 0-65,0 0 32,0 0-32,0 0 0,0 0 32,0 0 0,0 0 0,0 0-96,0 0 96,0 0-32,0 0 32,0 0-64,0 0 64,0 0 32,0 0 64,-64 0-32,64 0-96,0 0 96,-64 0-128,64 42 96,-60-42-160,60 0 192,-64 0-64,64 0-32,0 0 32,-65 0-32,65 43 64,-64-43-128,64 0 128,0 0-128,0 0 160,0 0-96,0 0 0,0 0 32,-64 0-32,64 0 0,0 0-32,0 0 64,0 0-64,0 0 64,0 0-64,0 0 0,-58 0 32,58 0-64,0 0 128,0 0-64,0 42 32,-64-42-64,64 0 64,0 0-64,0 0 64,0 0-128,0 0 64,-65 0 0,65 0 32,0 0 32,0 0-64,0 0 32,0 0-64,0 0 96,0 0-32,0 0 0,0 0-32,0 0 0,0 0 32,0 0-32,0 0 64,0 0-64,0 0 64,0 0-64,0 0 32,0 0 32,0 0-32,0 0 0,0 0 0,0 0 0,0 0-96,0 0 64,0 0-64,0 0 64,0 0-128,0 0 128,0 0-129,0 0 65,0 0 64,0 0-96,0 0 96,0 0-32,0 0 64,0 0-32,0 0 32,0 0-64,0 0 0,0 0 0,0 0-64,0 0 96,0 0-64,0 0 64,0 0-129,0 0 161,0 0-128,0 0 64,0 0 64,0 0 0,0 0-32,0 0 0,0 0 32,0 0-128,0 0 96,0 0-32,0 0-64,0 0 64,0 0 0,0 0 0,0 0 0,0 0 96,0 0-96,0 0 96,0 0-64,0 0 64,0 0-64,0 0 64,0 0-32,0 0-32,0 0 32,0 0-129,0 0 97,0 0-32,0 0 32,0 0-128,0 0 128,0 0-32,0 0 64,0 0-64,0 0 64,0 0 0,0 0-32,0 0 32,0 0-32,0 0 32,0 0-96,0 0-32,0 0-64,0 0-65,0 0-31,0 0-96,0 0 63,0 0-31,0 0 64,0 0-129,0 0-127,0 0-289,0 0-480,0 0-193,0 0-478</inkml:trace>
          <inkml:trace contextRef="#ctx0" brushRef="#br0" timeOffset="-2207.0749">39 42 64,'0'0'288,"0"0"0,0 0 32,0 0-31,0 0-1,0 0-64,0 0 96,0 0 33,0 0 31,0 0 33,0 0-1,0 0-192,0 0-160,0 0-64,0 0 0,0 0 96,0 0-96,0 0 64,0 0 65,0 0 63,0 0-96,0 0-96,0 0-64,0 0-160,0 0-161,0 0-223,0 0-193,0 0-64,0 0 128,0 0 33</inkml:trace>
        </inkml:traceGroup>
      </inkml:traceGroup>
    </inkml:traceGroup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01:22:08.981"/>
    </inkml:context>
    <inkml:brush xml:id="br0">
      <inkml:brushProperty name="width" value="0.07938" units="cm"/>
      <inkml:brushProperty name="height" value="0.15875" units="cm"/>
      <inkml:brushProperty name="color" value="#E86D1F"/>
      <inkml:brushProperty name="tip" value="rectangle"/>
      <inkml:brushProperty name="rasterOp" value="maskPen"/>
      <inkml:brushProperty name="fitToCurve" value="1"/>
    </inkml:brush>
  </inkml:definitions>
  <inkml:trace contextRef="#ctx0" brushRef="#br0">-1 0 416,'0'0'1057,"0"0"160,0 0-256,0 0 32,0 0-96,0 0-64,0 0-161,0 0 33,0 0-225,0 0 97,0 0-65,0 0 1,0 0-33,0 0 65,0 0-193,0 0-64,0 0-31,0 0-97,0 0 32,0 0-64,0 0 64,0 0 0,0 0 65,0 0-1,0 0-32,0 0 0,0 0-31,0 0 31,0 0-160,32 0 96,-32 0-64,0 0 32,32 0 0,-32 0-96,0 0 64,32 0-64,-32 0 129,32 0-97,-32 0 64,0 0-32,29 0 32,-29 0-96,0 0 32,0 0 0,32 0 0,-32 0 32,0 0-64,0 0 32,32 0-64,-32 0 32,32 0-32,-32 0 64,29 0-96,-29 0 97,0 0 31,32 0-192,-32 0 192,0 0-192,32 0 160,-32 0-128,32 0 128,-32 0-128,0 0 64,0 0 64,0 0-128,0 0 128,0 0-128,0 0 128,0 0-64,0 0 0,0 0-64,0 0 64,0 0-33,0 0 1,0 0 0,0 0 0,0 0 0,0 0-64,0 0 96,0 0-160,0 0 96,0 0-96,0 0-32,0 0-32,0 0 31,0 0-127,0 0-224,0 0-1,0 0-320,0 0-224,0 0-416,0 0-513,0 0-1473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01:23:07.201"/>
    </inkml:context>
    <inkml:brush xml:id="br0">
      <inkml:brushProperty name="width" value="0.15875" units="cm"/>
      <inkml:brushProperty name="height" value="0.15875" units="cm"/>
      <inkml:brushProperty name="color" value="#E86D1F"/>
      <inkml:brushProperty name="fitToCurve" value="1"/>
    </inkml:brush>
  </inkml:definitions>
  <inkml:traceGroup>
    <inkml:annotationXML>
      <emma:emma xmlns:emma="http://www.w3.org/2003/04/emma" version="1.0">
        <emma:interpretation id="{FE3EB1AE-CD5C-49C9-AE49-A40528A58C43}" emma:medium="tactile" emma:mode="ink">
          <msink:context xmlns:msink="http://schemas.microsoft.com/ink/2010/main" type="inkDrawing" rotatedBoundingBox="20552,7188 21610,7350 21546,7768 20488,7606" semanticType="callout" shapeName="Other"/>
        </emma:interpretation>
      </emma:emma>
    </inkml:annotationXML>
    <inkml:trace contextRef="#ctx0" brushRef="#br0">-1 351 192,'0'0'224,"0"0"-32,0 0 128,0 0-63,0 0-33,0 0 64,0 0 32,0 0-31,0 0-97,0 0-64,0 0-64,0 0 64,0 0-96,0 0-32,0 0 32,0 0-32,0 0 32,0 0-32,0 0 64,0 0 0,0 0 65,0-32-97,0 32 32,0 0-32,0-31-32,0 31 32,0 0-32,32-31 96,-32 31-96,0-32 32,0 32-32,0 0-32,0-31 64,0 31-32,29 0 32,-29 0-32,0-32 96,0 32-160,0 0 128,0-31-64,32 31 64,-32 0-96,0-31 32,0 31 32,0 0-32,32 0 0,-32 0 0,0 0 0,0-32 0,0 32-32,33 0 0,-33 0-32,0 0 224,0 0-192,0 0 192,0-31-192,0 31 64,32 0 0,-32 0-32,0 0 32,0 0 32,0 0-64,29 0 0,-29 0 64,0 0-64,0 0 0,32 0 32,-32 0 0,0 0-64,32 0 64,-32 0-32,0 0 0,32-32 0,-32 32 0,0 0 0,32 0 0,-32 0 64,0 0-96,29 0 64,-29 0-64,0 0 32,32 0 32,-32 0-64,0 0 64,0 0 32,32 0-31,-32 0-33,0 0 192,0 0-160,0 0 32,32 0-64,-32 0 32,0 0 32,29 0-64,-29 0 32,0 0-64,0 0 128,0 0-96,32 0 96,-32 0 32,0 0 32,0 0-160,0 0 32,0 32 129,32-32-33,-32 0-96,0 0-32,0 0 64,32 0-64,-32 0 128,0 31-32,0-31-64,0 0 128,32 0-160,-32 0 0,0 0 0,0 0 64,0 0 0,29 32-32,-29-32-32,0 0 0,0 0 64,0 0-32,32 0 32,-32 0-64,0 0 32,0 0-64,0 0 129,0 31-130,32-31 194,-32 0-161,0 0 32,0 0 32,0 0-64,0 0 160,32 31-128,-32-31 32,0 0-64,0 0 128,0 0-128,0 0 32,32 0 32,-32 0 0,0 32 32,0-32-64,0 0 129,29 0-129,-29 0 0,0 0-32,0 0 96,0 0-32,0 31-32,0-31 64,0 0-96,0 0 64,0 0-32,0 0 0,32 0 32,-32 0 64,0 0 0,0 0-96,0 0 0,0 32-32,0-32 32,32 0 64,-32 0-64,0 0-32,0 0 0,0 0 0,0 0 33,0 0-66,0 0 33,32 0 0,-32 0 33,0 0-33,0 0 0,0 0 32,0 0-64,0 0 64,0 0-32,0 0 32,29 0-32,-29 31 64,0-31 0,0 0-96,0 0 64,0 0 0,0 0 32,0 0-96,0 0 64,0 0 32,32 0-64,-32 0 32,0 0 0,0 31 0,0-31-32,0 0 64,0 0-64,0 0 128,0 0-96,0 0-32,0 0 32,32 0-32,-32 0 32,0 0-32,0 32 64,0-32-32,0 0 32,0 0-64,32 0 32,-32 0 0,0 0 32,0 0 1,0 0-33,0 0 32,0 0-64,0 0 64,0 31-128,0-31 128,0 0-64,0 0 0,0 0 0,0 0 0,32 0 32,-32 0-32,0 0 32,0 0-32,0 0 0,0 0 0,0 0-32,0 0 32,0 0 0,0 0 0,0 0-32,0 0 64,0 0-128,0 0 160,0 0-128,0 0 128,0 0-128,0 0 64,0 0 0,0 0-32,0 0 64,0 0-64,0 0 64,0 0-96,0 0 64,0 0-97,0 0 1,0 0 0,0 0-64,0 0 0,0 0-128,0 0 31,0 0-127,0 0 0,0 0-257,0 0-128,0 0-736,0 0 32,0 0-161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12:51:37.560"/>
    </inkml:context>
    <inkml:brush xml:id="br0">
      <inkml:brushProperty name="width" value="0.15875" units="cm"/>
      <inkml:brushProperty name="height" value="0.15875" units="cm"/>
      <inkml:brushProperty name="color" value="#E86D1F"/>
      <inkml:brushProperty name="fitToCurve" value="1"/>
    </inkml:brush>
  </inkml:definitions>
  <inkml:traceGroup>
    <inkml:annotationXML>
      <emma:emma xmlns:emma="http://www.w3.org/2003/04/emma" version="1.0">
        <emma:interpretation id="{4EED0E7A-85DF-46C8-BA73-0673C746368E}" emma:medium="tactile" emma:mode="ink">
          <msink:context xmlns:msink="http://schemas.microsoft.com/ink/2010/main" type="inkDrawing" rotatedBoundingBox="12029,7464 18786,9294 18742,9459 11985,7628" shapeName="Other"/>
        </emma:interpretation>
      </emma:emma>
    </inkml:annotationXML>
    <inkml:trace contextRef="#ctx0" brushRef="#br0">0-1 1633,'32'0'-96,"-32"0"128,32 0 32,-32 0 288,32 31-63,-3-31-1,-29 31-32,32-31-64,32 0 33,-32 32 31,-3-32-64,3 31-32,0-31 64,0 0-63,30 32-65,-30-32 64,32 31 32,-35 1-32,35-32-96,-3 31-32,-29 0 64,32-31-32,-3 32 0,3-1 32,-32-31-63,29 32 31,3-1 0,-3-31 0,3 31 0,-32-31 32,29 32-32,3-1 64,30-31-96,-30 32 32,-3-1 64,3-31-96,0 32 64,-3-32-32,3 31-32,-3-31 0,3 31 33,-3-31 31,3 0-32,29 32 64,-29-32-32,-3 0-64,35 31 96,-34-31-96,2 0 32,29 32-64,-29-32 96,29 31-64,-29-31-32,-3 31 32,35 1 96,-35-32-128,35 31 97,-35-31 31,32 32-96,-29-1 128,30-31-64,-30 32-32,29-1-64,-29-2 64,29-29-64,-29 31 0,-3 1 0,35-32 32,-35 31-32,35 0 64,-35-31-32,35 32-32,-35-32 32,3 0 32,30 31-32,-30-31-32,-3 32 0,35-1 32,-35 1-32,3-32 0,-3 31 0,3 0 32,29-31-32,-29 32 0,-3-1 32,35-31-32,-35 32 0,3-1 0,-2 0 32,2-31-64,-3 32 32,3-1 0,0-31 0,-3 32-32,-29-32 64,29 31-32,3-31 32,0 32-32,-3-32 0,3 31 64,-3-31-128,-29 31 64,32 1 0,-35-32 0,35 31 64,-31-31-64,28 32 32,-29-32-32,0 31 33,0 0-66,0-31 33,-32 0-96,29 32 0,-29-32-128,32 0-128,-32 0-193,0 0-448,32 31-896,-32-31-802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12:51:39.914"/>
    </inkml:context>
    <inkml:brush xml:id="br0">
      <inkml:brushProperty name="width" value="0.15875" units="cm"/>
      <inkml:brushProperty name="height" value="0.15875" units="cm"/>
      <inkml:brushProperty name="color" value="#E86D1F"/>
      <inkml:brushProperty name="fitToCurve" value="1"/>
    </inkml:brush>
  </inkml:definitions>
  <inkml:traceGroup>
    <inkml:annotationXML>
      <emma:emma xmlns:emma="http://www.w3.org/2003/04/emma" version="1.0">
        <emma:interpretation id="{8D0F8714-FFB1-445E-8ABA-60B6A2A6E8B7}" emma:medium="tactile" emma:mode="ink">
          <msink:context xmlns:msink="http://schemas.microsoft.com/ink/2010/main" type="inkDrawing" rotatedBoundingBox="9174,9218 19962,7163 19995,7336 9206,9390" shapeName="Other"/>
        </emma:interpretation>
      </emma:emma>
    </inkml:annotationXML>
    <inkml:trace contextRef="#ctx0" brushRef="#br0">0 2185 192,'61'0'480,"-29"-31"97,32 31-161,-35-32-64,35 32 33,30-31 31,-30-1-192,0 32 33,29-31-129,0 0-64,-29 31 96,29-32 64,32 1-192,-29-1 128,-3 32-96,32-31 33,-31-1-33,34 1-32,-35 31 64,32-31-32,0-1-32,-29 32 0,29-31-32,-32 31 64,32-32-64,1 1 64,-1 31-32,-29-31 64,29-1 0,-32 32 32,32-31 0,-29 31 65,-3-32-129,1 32-32,34-31 32,-35 31 0,0 0 0,3-32 0,-3 1 0,32 0 64,-32 31-64,3-32 64,29 1-64,1 31-64,-33-29 32,35-2 32,-3-1-32,0 1-32,0-1 0,0 1 32,0-1-32,33 1 33,-33 0-1,32-1 0,-32 1-32,32-1 64,0 1-64,0 0 32,-31 31-32,31-32 0,-32 1 0,32 31 0,-32-32 0,32 1 0,-32 31 0,1-32 0,31 1 0,-29 31 0,-3-31 0,0 31-32,0-32 32,0 1 32,-32 31-64,35-32 64,-2 32-32,-33-31 0,32 31 32,-32-31-32,3 31-32,29-32 64,-32 32 0,3-31 0,-3-1 64,1 32-32,2-31-32,-35 31 0,35-32-32,-3 1 0,-29 0 0,29 31 0,0-32 0,-29 1-32,29 31 32,3-32 0,-34 1 0,2 0 0,29 31-64,-29-32 64,-3 1-32,3-1 0,-35 32-32,35-31 32,-32 31-32,0-31-32,-32 31 64,29 0-33,-29 0 65,0 0 33,0 0-33,0 0 0,0 0 0,0 0-193,0 0-479,0 0 95,0 0 513,0 0-320,0 0-161,-29 0 33,29 0-481,0 0-1153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6-23T11:17:03.16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1C4D6DF6-1BF6-4667-8911-75A514518EB3}" emma:medium="tactile" emma:mode="ink">
          <msink:context xmlns:msink="http://schemas.microsoft.com/ink/2010/main" type="writingRegion" rotatedBoundingBox="19567,3920 21997,3920 21997,7384 19567,7384"/>
        </emma:interpretation>
      </emma:emma>
    </inkml:annotationXML>
    <inkml:traceGroup>
      <inkml:annotationXML>
        <emma:emma xmlns:emma="http://www.w3.org/2003/04/emma" version="1.0">
          <emma:interpretation id="{FBB170B1-090C-44B1-BDA5-E94AA254BD33}" emma:medium="tactile" emma:mode="ink">
            <msink:context xmlns:msink="http://schemas.microsoft.com/ink/2010/main" type="paragraph" rotatedBoundingBox="19567,3920 21997,3920 21997,7384 19567,738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2F66B16-A442-43AE-B9F1-793235885680}" emma:medium="tactile" emma:mode="ink">
              <msink:context xmlns:msink="http://schemas.microsoft.com/ink/2010/main" type="line" rotatedBoundingBox="19567,3920 21997,3920 21997,7384 19567,7384"/>
            </emma:interpretation>
          </emma:emma>
        </inkml:annotationXML>
        <inkml:traceGroup>
          <inkml:annotationXML>
            <emma:emma xmlns:emma="http://www.w3.org/2003/04/emma" version="1.0">
              <emma:interpretation id="{7531914B-C458-45EE-A165-22BD312F96D4}" emma:medium="tactile" emma:mode="ink">
                <msink:context xmlns:msink="http://schemas.microsoft.com/ink/2010/main" type="inkWord" rotatedBoundingBox="19554,7360 21969,3911 21982,3920 19567,7368"/>
              </emma:interpretation>
              <emma:one-of disjunction-type="recognition" id="oneOf0">
                <emma:interpretation id="interp0" emma:lang="en-US" emma:confidence="1">
                  <emma:literal>:</emma:literal>
                </emma:interpretation>
                <emma:interpretation id="interp1" emma:lang="en-US" emma:confidence="0">
                  <emma:literal>☺</emma:literal>
                </emma:interpretation>
                <emma:interpretation id="interp2" emma:lang="en-US" emma:confidence="0">
                  <emma:literal>;</emma:literal>
                </emma:interpretation>
                <emma:interpretation id="interp3" emma:lang="en-US" emma:confidence="0">
                  <emma:literal>!</emma:literal>
                </emma:interpretation>
                <emma:interpretation id="interp4" emma:lang="en-US" emma:confidence="0">
                  <emma:literal>i</emma:literal>
                </emma:interpretation>
              </emma:one-of>
            </emma:emma>
          </inkml:annotationXML>
          <inkml:trace contextRef="#ctx0" brushRef="#br0">-2415 3449</inkml:trace>
          <inkml:trace contextRef="#ctx0" brushRef="#br0" timeOffset="-3946.807">0 0</inkml:trace>
        </inkml:traceGroup>
      </inkml:traceGroup>
    </inkml:traceGroup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6-09T12:47:55.377"/>
    </inkml:context>
    <inkml:brush xml:id="br0">
      <inkml:brushProperty name="width" value="0.07938" units="cm"/>
      <inkml:brushProperty name="height" value="0.15875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64-2 384,'0'0'480,"0"0"-159,0 0-65,0 0-96,0 0-64,0 0 160,0 0-31,0 0-33,0 0-64,0 0 0,0 0-96,0 0 64,0 0-64,0 0-32,0 0-32,0 0-32,0 0 128,-32 0 0,32 0-32,0 0 96,0 0-64,0 0-32,0 0 0,0 0-32,0 0 0,0 0-64,0 0 32,0 0 0,0 0 64,0 0-32,0 0-32,0 0 32,0 0 0,0 0 32,0 0-32,0 0-32,0 0-96,0 0-96,0 0-128,0 0 31,-32 0 33,32 0 192,0 0 64,0 0 96,0 0 160,0 0 0,0 0-31,0 0-33,0 0-160,0 0-96,0 0-193,0 0-575,0 0-288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3:15:06.484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0 224,'0'0'-32,"0"0"-96,0 0 320,0 0 352,0 0 33,0 0-193,0 0 1,0 0-97,0 0-32,0 0 64,0 0-159,0 0 127,0 0 32,0 0-96,0 0 1,0 0 31,0 0 96,0 0 32,0 0 225,0 0-161,0 0 65,0 0 31,0 0-127,0 0-129,0 0-32,0 0 129,0 0-193,0 0 32,0 0-64,0 0 0,0 0 33,0 0-65,0 0-64,0 0 64,0 0-96,0 0-32,0 0 32,0 0 0,0 0 0,0 0-32,0 0 32,0 0-32,0 0 0,0 0 0,0 0 64,0 0-64,32 0 0,-32 31 0,0-31-64,0 0 64,32 0 0,-32 0 0,0 0-64,32 32 32,-32-32 0,0 0 0,32 0 32,-32 0-64,0 0 32,0 0 32,0 0 0,29 0-32,-29 31 0,0-31 32,32 0 0,-32 0 32,0 0-64,0 0 64,32 0-64,-32 0 32,0 0-32,32 0 64,-32 32-32,0-32 32,0 0-64,29 0 0,-29 0 64,32 0-96,-32 0 64,32 31-128,-32-31 160,0 0-64,32 0 0,-32 0 32,0 0-65,32 0 130,-32 0-130,29 0 65,-29 0-64,32 0 128,0 0-128,-32 0 32,32 0 32,-32 0 0,0 0-32,29 31 32,-29-31 0,0 0 0,32 0 32,-32 0-96,0 0 64,32 0-64,-32 0 96,0 0-64,0 0 64,32 0-32,-32 0 0,32 0 32,-32 0-96,29 0 96,-29 0-32,32 0 0,0 0 0,-32 0 0,32 0 0,-32 0-32,32 0 32,-32 0-64,0 0 64,29 0 0,-29 0 0,0 0-32,0 0 32,0 0 32,0 0-32,0 0 64,0 0-128,0 0 128,0 0-128,0 0 160,0 0-96,0 0 32,0 0 32,0 0-64,0 0 32,0 0-64,0 0 64,0 0-64,0 0 32,0 0 0,0 0 0,0 0-32,0 0 32,0 0-64,0 0 64,0 0-96,0 0-32,0 0-64,0 0-64,0 0-129,0 0-287,0 0-385,0 0-481,0 0-1120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3:15:08.878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4 0 544,'0'0'320,"0"0"1,0 0-129,0 0 64,0 0 96,0 0-63,0 0 223,0 0-31,0 0 31,0 0-96,0 0-95,0 0-161,0 0-32,0 0-64,0 0 0,0 0 32,0 0 0,0 0 65,0 0-97,0 0 64,0 0-64,0 0 256,0 0 0,0 0 193,0 0-161,0 0-32,0 0-31,0 0-129,0 0-32,0 0-64,0 0 128,0 0-64,0 0 129,0 0 31,0 0-32,0 0-32,0 0 65,0 0 31,0 0-32,0 0-64,0 0-63,0 0-33,0 0-128,0 0 32,0 32-32,0-32 64,0 31-64,0-31-64,0 31 160,0 1-128,0-32 32,32 31 0,-32 1 0,0-1 0,0-31 32,0 31 0,0-31-32,0 32 0,0-32 0,0 0 32,0 31-64,0-31 64,0 0-64,0 0 32,0 32 0,0-32 32,0 31-32,0-31 0,0 32-32,0-32 32,0 31 32,0-31-32,0 31 0,0-31 0,0 0 0,0 32 32,0-32-32,32 0 32,-32 31-64,0-31 64,0 0-64,0 32 64,0-32-32,0 31 64,0-31-32,0 0-64,0 0 64,0 0-64,0 0 32,0 0-64,0 31 128,0-31-128,0 0 128,0 0-64,0 0 0,0 0-64,0 0 64,0 0-32,0 0-32,0 0 32,0 0-96,0 0 64,0 0-97,0 0 65,0 0-128,0 0 32,0 0 32,0 0-64,0 0-161,0 0-223,0 0-65,0 0-832,0 0-353,0 0-1057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in"/>
          <inkml:channel name="Y" type="integer" max="9199" units="in"/>
          <inkml:channel name="F" type="integer" max="32767" units="dev"/>
        </inkml:traceFormat>
        <inkml:channelProperties>
          <inkml:channelProperty channel="X" name="resolution" value="2540.38647" units="1/in"/>
          <inkml:channelProperty channel="Y" name="resolution" value="2540.45825" units="1/in"/>
          <inkml:channelProperty channel="F" name="resolution" value="0" units="1/dev"/>
        </inkml:channelProperties>
      </inkml:inkSource>
      <inkml:timestamp xml:id="ts0" timeString="2013-07-17T23:15:10.662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0 640,'0'0'801,"0"0"32,0 0-65,0 0-31,0 0-128,0 0-65,0 0-127,0 0 63,0 0-160,0 0 129,0 0-65,0 0 33,0 0 31,0 0-64,0 0 65,0 0-193,0 0 128,0 0 1,0 0-33,0 0-96,0 0-32,0 0 33,0 0-97,0 0-192,0 0 224,0 32-128,0-1-224,0-31 704,0 32-640,0-1-32,0 0 417,0 1-1154,0-1 1954,0 1-2178,0-1 1954,0 0-801,0 1 64,0-1-128,32 1 64,-32-1 0,0 1-64,0-1 32,0 0-64,0-31 128,0 32-96,0-32 0,0 31 0,0-31 32,0 0-32,0 0-32,30 32 64,-30-32-32,0 0 0,0 31 0,0-31 32,0 0-64,0 31 64,0-31-64,0 0 64,0 0-64,0 0 32,0 0 32,0 0-64,0 0 32,0 32-32,0-32 32,0 0-64,0 0 64,0 0-96,0 0 32,0 0-96,0 0 95,0 0-63,0 0 0,0 0 0,0 0 32,0 0-32,0 0-128,0 0 63,0 0 65,0 0-32,0 0-64,0 0-64,0 0-65,0 0 1,0 0-96,0 0-321,0 0-1121,0 0-864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3-06-23T11:17:03.16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-2415 3449</inkml:trace>
  <inkml:trace contextRef="#ctx0" brushRef="#br0" timeOffset="-3946.807">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9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customXml" Target="../ink/ink1.xml"/><Relationship Id="rId7" Type="http://schemas.openxmlformats.org/officeDocument/2006/relationships/customXml" Target="../ink/ink2.xml"/><Relationship Id="rId12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emf"/><Relationship Id="rId11" Type="http://schemas.openxmlformats.org/officeDocument/2006/relationships/customXml" Target="../ink/ink4.xml"/><Relationship Id="rId10" Type="http://schemas.openxmlformats.org/officeDocument/2006/relationships/image" Target="../media/image4.emf"/><Relationship Id="rId9" Type="http://schemas.openxmlformats.org/officeDocument/2006/relationships/customXml" Target="../ink/ink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customXml" Target="../ink/ink9.xml"/><Relationship Id="rId18" Type="http://schemas.openxmlformats.org/officeDocument/2006/relationships/image" Target="../media/image11.emf"/><Relationship Id="rId3" Type="http://schemas.openxmlformats.org/officeDocument/2006/relationships/customXml" Target="../ink/ink5.xml"/><Relationship Id="rId7" Type="http://schemas.openxmlformats.org/officeDocument/2006/relationships/customXml" Target="../ink/ink6.xml"/><Relationship Id="rId12" Type="http://schemas.openxmlformats.org/officeDocument/2006/relationships/image" Target="../media/image8.emf"/><Relationship Id="rId17" Type="http://schemas.openxmlformats.org/officeDocument/2006/relationships/customXml" Target="../ink/ink11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0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emf"/><Relationship Id="rId11" Type="http://schemas.openxmlformats.org/officeDocument/2006/relationships/customXml" Target="../ink/ink8.xml"/><Relationship Id="rId15" Type="http://schemas.openxmlformats.org/officeDocument/2006/relationships/customXml" Target="../ink/ink10.xml"/><Relationship Id="rId10" Type="http://schemas.openxmlformats.org/officeDocument/2006/relationships/image" Target="../media/image7.emf"/><Relationship Id="rId9" Type="http://schemas.openxmlformats.org/officeDocument/2006/relationships/customXml" Target="../ink/ink7.xml"/><Relationship Id="rId1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customXml" Target="../ink/ink13.xml"/><Relationship Id="rId7" Type="http://schemas.openxmlformats.org/officeDocument/2006/relationships/customXml" Target="../ink/ink1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emf"/><Relationship Id="rId5" Type="http://schemas.openxmlformats.org/officeDocument/2006/relationships/customXml" Target="../ink/ink14.xml"/><Relationship Id="rId4" Type="http://schemas.openxmlformats.org/officeDocument/2006/relationships/image" Target="../media/image70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828800" y="1657350"/>
            <a:ext cx="5486400" cy="954107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do you add 30 and 48 by using a number line?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85800" y="3371850"/>
            <a:ext cx="7315200" cy="523220"/>
          </a:xfr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1"/>
                </a:solidFill>
              </a:rPr>
              <a:t>30 + 48  = ?</a:t>
            </a:r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421"/>
            <a:ext cx="6972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will learn to solve addition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036850" y="28575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number line samples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571500" y="1731554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12468" y="2086044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37006" y="2091265"/>
            <a:ext cx="565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66791" y="2091265"/>
            <a:ext cx="692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2694" y="2080555"/>
            <a:ext cx="75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46536" y="2074487"/>
            <a:ext cx="706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51012" y="2077279"/>
            <a:ext cx="685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36017" y="2071790"/>
            <a:ext cx="658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18709" y="2071790"/>
            <a:ext cx="740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87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72200" y="2071790"/>
            <a:ext cx="69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66123" y="2091265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00019" y="2071790"/>
            <a:ext cx="765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5550" y="2048530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79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1061205" y="1689672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571500" y="3068040"/>
            <a:ext cx="8001000" cy="359889"/>
            <a:chOff x="685800" y="4319701"/>
            <a:chExt cx="5486400" cy="252473"/>
          </a:xfrm>
        </p:grpSpPr>
        <p:cxnSp>
          <p:nvCxnSpPr>
            <p:cNvPr id="60" name="Straight Arrow Connector 59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1332224" y="3428958"/>
            <a:ext cx="827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976738" y="3451052"/>
            <a:ext cx="685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70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66791" y="3427751"/>
            <a:ext cx="692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202694" y="3458993"/>
            <a:ext cx="759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90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687298" y="3469831"/>
            <a:ext cx="825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100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351012" y="3458528"/>
            <a:ext cx="68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110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898940" y="3458528"/>
            <a:ext cx="821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120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487117" y="3471076"/>
            <a:ext cx="740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130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172200" y="3451052"/>
            <a:ext cx="698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140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743699" y="3471076"/>
            <a:ext cx="808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150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400018" y="3451052"/>
            <a:ext cx="765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160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51400" y="3427929"/>
            <a:ext cx="827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50</a:t>
            </a:r>
          </a:p>
        </p:txBody>
      </p:sp>
      <p:cxnSp>
        <p:nvCxnSpPr>
          <p:cNvPr id="85" name="Straight Connector 84"/>
          <p:cNvCxnSpPr/>
          <p:nvPr/>
        </p:nvCxnSpPr>
        <p:spPr bwMode="auto">
          <a:xfrm>
            <a:off x="1061205" y="3026158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03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Not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paying attention to the scale on a given number line.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571500" y="3209152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12468" y="3563642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30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43309" y="3569041"/>
            <a:ext cx="706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35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66791" y="3568863"/>
            <a:ext cx="692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40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2694" y="3558153"/>
            <a:ext cx="75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45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46536" y="3552085"/>
            <a:ext cx="706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50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27837" y="3564784"/>
            <a:ext cx="685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55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56973" y="3571674"/>
            <a:ext cx="779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13229" y="3571674"/>
            <a:ext cx="740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65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72200" y="3549388"/>
            <a:ext cx="69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70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66123" y="3568863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75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00019" y="3549388"/>
            <a:ext cx="765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80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51400" y="3569041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25</a:t>
            </a:r>
          </a:p>
        </p:txBody>
      </p:sp>
      <p:cxnSp>
        <p:nvCxnSpPr>
          <p:cNvPr id="30" name="Straight Connector 29"/>
          <p:cNvCxnSpPr/>
          <p:nvPr/>
        </p:nvCxnSpPr>
        <p:spPr bwMode="auto">
          <a:xfrm>
            <a:off x="1061205" y="3167270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1066800" y="2078057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 + 10 =</a:t>
            </a:r>
            <a:r>
              <a:rPr lang="en-US" sz="2800" dirty="0" smtClean="0">
                <a:solidFill>
                  <a:srgbClr val="00B050"/>
                </a:solidFill>
                <a:latin typeface="Orly's Font 2" pitchFamily="66" charset="0"/>
              </a:rPr>
              <a:t>   </a:t>
            </a:r>
            <a:endParaRPr lang="en-US" sz="2800" dirty="0">
              <a:solidFill>
                <a:srgbClr val="00B050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4" name="Ink 33"/>
              <p14:cNvContentPartPr/>
              <p14:nvPr/>
            </p14:nvContentPartPr>
            <p14:xfrm>
              <a:off x="1731009" y="3225249"/>
              <a:ext cx="23400" cy="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2340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9" name="Ink 58"/>
              <p14:cNvContentPartPr/>
              <p14:nvPr/>
            </p14:nvContentPartPr>
            <p14:xfrm>
              <a:off x="4329129" y="2694249"/>
              <a:ext cx="2418480" cy="711360"/>
            </p14:xfrm>
          </p:contentPart>
        </mc:Choice>
        <mc:Fallback xmlns="">
          <p:pic>
            <p:nvPicPr>
              <p:cNvPr id="59" name="Ink 5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19769" y="2684529"/>
                <a:ext cx="2440440" cy="73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1" name="Ink 60"/>
              <p14:cNvContentPartPr/>
              <p14:nvPr/>
            </p14:nvContentPartPr>
            <p14:xfrm>
              <a:off x="3312849" y="2584809"/>
              <a:ext cx="3860280" cy="786600"/>
            </p14:xfrm>
          </p:contentPart>
        </mc:Choice>
        <mc:Fallback xmlns="">
          <p:pic>
            <p:nvPicPr>
              <p:cNvPr id="61" name="Ink 60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305289" y="2569329"/>
                <a:ext cx="3883320" cy="810000"/>
              </a:xfrm>
              <a:prstGeom prst="rect">
                <a:avLst/>
              </a:prstGeom>
            </p:spPr>
          </p:pic>
        </mc:Fallback>
      </mc:AlternateContent>
      <p:sp>
        <p:nvSpPr>
          <p:cNvPr id="41" name="TextBox 40"/>
          <p:cNvSpPr txBox="1"/>
          <p:nvPr/>
        </p:nvSpPr>
        <p:spPr>
          <a:xfrm>
            <a:off x="5586841" y="2078869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40</a:t>
            </a:r>
          </a:p>
        </p:txBody>
      </p:sp>
      <p:sp>
        <p:nvSpPr>
          <p:cNvPr id="55" name="Arc 54"/>
          <p:cNvSpPr/>
          <p:nvPr/>
        </p:nvSpPr>
        <p:spPr>
          <a:xfrm>
            <a:off x="1713329" y="2978109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47" name="Arc 46"/>
          <p:cNvSpPr/>
          <p:nvPr/>
        </p:nvSpPr>
        <p:spPr>
          <a:xfrm>
            <a:off x="2306813" y="2978109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48" name="Arc 47"/>
          <p:cNvSpPr/>
          <p:nvPr/>
        </p:nvSpPr>
        <p:spPr>
          <a:xfrm>
            <a:off x="2889890" y="3012638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49" name="Arc 48"/>
          <p:cNvSpPr/>
          <p:nvPr/>
        </p:nvSpPr>
        <p:spPr>
          <a:xfrm>
            <a:off x="3454997" y="3012637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0" name="Arc 49"/>
          <p:cNvSpPr/>
          <p:nvPr/>
        </p:nvSpPr>
        <p:spPr>
          <a:xfrm>
            <a:off x="4071146" y="2963447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2" name="Arc 51"/>
          <p:cNvSpPr/>
          <p:nvPr/>
        </p:nvSpPr>
        <p:spPr>
          <a:xfrm>
            <a:off x="4680746" y="2980437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3" name="Arc 52"/>
          <p:cNvSpPr/>
          <p:nvPr/>
        </p:nvSpPr>
        <p:spPr>
          <a:xfrm>
            <a:off x="5283342" y="3007051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Arc 53"/>
          <p:cNvSpPr/>
          <p:nvPr/>
        </p:nvSpPr>
        <p:spPr>
          <a:xfrm>
            <a:off x="5857306" y="2992389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Arc 55"/>
          <p:cNvSpPr/>
          <p:nvPr/>
        </p:nvSpPr>
        <p:spPr>
          <a:xfrm>
            <a:off x="6461196" y="2919604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8" name="Arc 57"/>
          <p:cNvSpPr/>
          <p:nvPr/>
        </p:nvSpPr>
        <p:spPr>
          <a:xfrm>
            <a:off x="7061141" y="3007050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60" name="Arc 59"/>
          <p:cNvSpPr/>
          <p:nvPr/>
        </p:nvSpPr>
        <p:spPr>
          <a:xfrm>
            <a:off x="1702923" y="2767648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680746" y="1950970"/>
            <a:ext cx="640756" cy="658597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713384" y="4027329"/>
            <a:ext cx="40203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1389791" y="4024356"/>
            <a:ext cx="40203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2016898" y="4027329"/>
            <a:ext cx="40203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2688874" y="4058346"/>
            <a:ext cx="40203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3282357" y="4013067"/>
            <a:ext cx="40203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0" name="Ink 39"/>
              <p14:cNvContentPartPr/>
              <p14:nvPr/>
            </p14:nvContentPartPr>
            <p14:xfrm>
              <a:off x="7044227" y="1411249"/>
              <a:ext cx="869760" cy="124200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032347" y="1399369"/>
                <a:ext cx="893520" cy="1265760"/>
              </a:xfrm>
              <a:prstGeom prst="rect">
                <a:avLst/>
              </a:prstGeom>
            </p:spPr>
          </p:pic>
        </mc:Fallback>
      </mc:AlternateContent>
      <p:cxnSp>
        <p:nvCxnSpPr>
          <p:cNvPr id="68" name="Straight Connector 67"/>
          <p:cNvCxnSpPr/>
          <p:nvPr/>
        </p:nvCxnSpPr>
        <p:spPr>
          <a:xfrm>
            <a:off x="3925805" y="2457450"/>
            <a:ext cx="40203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Arc 68"/>
          <p:cNvSpPr/>
          <p:nvPr/>
        </p:nvSpPr>
        <p:spPr>
          <a:xfrm>
            <a:off x="2296406" y="2815119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cxnSp>
        <p:nvCxnSpPr>
          <p:cNvPr id="70" name="Straight Connector 69"/>
          <p:cNvCxnSpPr/>
          <p:nvPr/>
        </p:nvCxnSpPr>
        <p:spPr>
          <a:xfrm>
            <a:off x="1446195" y="3963072"/>
            <a:ext cx="40203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3" grpId="0" build="p"/>
      <p:bldP spid="41" grpId="0"/>
      <p:bldP spid="55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6" grpId="0" animBg="1"/>
      <p:bldP spid="58" grpId="0" animBg="1"/>
      <p:bldP spid="60" grpId="0" animBg="1"/>
      <p:bldP spid="5" grpId="0" animBg="1"/>
      <p:bldP spid="6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971550"/>
            <a:ext cx="7315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Counting the unit marks and not the spaces when using a number 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line. 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571500" y="3209152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651400" y="3569041"/>
            <a:ext cx="773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25 26  27  28 29 30 31 32  33 34 35 36</a:t>
            </a:r>
          </a:p>
        </p:txBody>
      </p:sp>
      <p:cxnSp>
        <p:nvCxnSpPr>
          <p:cNvPr id="30" name="Straight Connector 29"/>
          <p:cNvCxnSpPr/>
          <p:nvPr/>
        </p:nvCxnSpPr>
        <p:spPr bwMode="auto">
          <a:xfrm>
            <a:off x="1061205" y="3167270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1032934" y="2078057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 + 4 =</a:t>
            </a:r>
            <a:r>
              <a:rPr lang="en-US" sz="2800" dirty="0" smtClean="0">
                <a:solidFill>
                  <a:srgbClr val="00B050"/>
                </a:solidFill>
                <a:latin typeface="Orly's Font 2" pitchFamily="66" charset="0"/>
              </a:rPr>
              <a:t>   </a:t>
            </a:r>
            <a:endParaRPr lang="en-US" sz="2800" dirty="0">
              <a:solidFill>
                <a:srgbClr val="00B050"/>
              </a:solidFill>
              <a:latin typeface="Orly's Font 2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4" name="Ink 33"/>
              <p14:cNvContentPartPr/>
              <p14:nvPr/>
            </p14:nvContentPartPr>
            <p14:xfrm>
              <a:off x="1731009" y="3225249"/>
              <a:ext cx="23400" cy="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23400" cy="0"/>
              </a:xfrm>
              <a:prstGeom prst="rect">
                <a:avLst/>
              </a:prstGeom>
            </p:spPr>
          </p:pic>
        </mc:Fallback>
      </mc:AlternateContent>
      <p:sp>
        <p:nvSpPr>
          <p:cNvPr id="41" name="TextBox 40"/>
          <p:cNvSpPr txBox="1"/>
          <p:nvPr/>
        </p:nvSpPr>
        <p:spPr>
          <a:xfrm>
            <a:off x="5586841" y="2078869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34</a:t>
            </a:r>
          </a:p>
        </p:txBody>
      </p:sp>
      <p:sp>
        <p:nvSpPr>
          <p:cNvPr id="53" name="Arc 52"/>
          <p:cNvSpPr/>
          <p:nvPr/>
        </p:nvSpPr>
        <p:spPr>
          <a:xfrm>
            <a:off x="5295302" y="2995825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4" name="Arc 53"/>
          <p:cNvSpPr/>
          <p:nvPr/>
        </p:nvSpPr>
        <p:spPr>
          <a:xfrm>
            <a:off x="4698447" y="2968415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6" name="Arc 55"/>
          <p:cNvSpPr/>
          <p:nvPr/>
        </p:nvSpPr>
        <p:spPr>
          <a:xfrm>
            <a:off x="4076856" y="2968415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0" name="Arc 59"/>
          <p:cNvSpPr/>
          <p:nvPr/>
        </p:nvSpPr>
        <p:spPr>
          <a:xfrm>
            <a:off x="4037339" y="2703538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3925805" y="2457450"/>
            <a:ext cx="40203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3875840" y="4040091"/>
            <a:ext cx="40203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8" name="Ink 17"/>
              <p14:cNvContentPartPr/>
              <p14:nvPr/>
            </p14:nvContentPartPr>
            <p14:xfrm>
              <a:off x="5742827" y="3951556"/>
              <a:ext cx="316080" cy="716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708666" y="3882796"/>
                <a:ext cx="382964" cy="20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9" name="Ink 18"/>
              <p14:cNvContentPartPr/>
              <p14:nvPr/>
            </p14:nvContentPartPr>
            <p14:xfrm>
              <a:off x="4050039" y="3359647"/>
              <a:ext cx="23760" cy="22644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014039" y="3288367"/>
                <a:ext cx="96120" cy="37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0" name="Ink 19"/>
              <p14:cNvContentPartPr/>
              <p14:nvPr/>
            </p14:nvContentPartPr>
            <p14:xfrm>
              <a:off x="4678654" y="3359647"/>
              <a:ext cx="23760" cy="26064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639907" y="3286927"/>
                <a:ext cx="101620" cy="41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1" name="Ink 20"/>
              <p14:cNvContentPartPr/>
              <p14:nvPr/>
            </p14:nvContentPartPr>
            <p14:xfrm>
              <a:off x="7044227" y="1411249"/>
              <a:ext cx="869760" cy="124200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032347" y="1399369"/>
                <a:ext cx="893520" cy="126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2" name="Ink 21"/>
              <p14:cNvContentPartPr/>
              <p14:nvPr/>
            </p14:nvContentPartPr>
            <p14:xfrm>
              <a:off x="5278787" y="3241791"/>
              <a:ext cx="48600" cy="28728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255747" y="3172671"/>
                <a:ext cx="108360" cy="43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3" name="Ink 22"/>
              <p14:cNvContentPartPr/>
              <p14:nvPr/>
            </p14:nvContentPartPr>
            <p14:xfrm>
              <a:off x="5842053" y="3279215"/>
              <a:ext cx="24840" cy="35100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805858" y="3216215"/>
                <a:ext cx="95457" cy="487440"/>
              </a:xfrm>
              <a:prstGeom prst="rect">
                <a:avLst/>
              </a:prstGeom>
            </p:spPr>
          </p:pic>
        </mc:Fallback>
      </mc:AlternateContent>
      <p:sp>
        <p:nvSpPr>
          <p:cNvPr id="51" name="Arc 50"/>
          <p:cNvSpPr/>
          <p:nvPr/>
        </p:nvSpPr>
        <p:spPr>
          <a:xfrm>
            <a:off x="4695710" y="2705238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7" name="Arc 56"/>
          <p:cNvSpPr/>
          <p:nvPr/>
        </p:nvSpPr>
        <p:spPr>
          <a:xfrm>
            <a:off x="5260450" y="2773237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5831024" y="2729013"/>
            <a:ext cx="583077" cy="1147953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6164228" y="3472867"/>
            <a:ext cx="762156" cy="6858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79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9" grpId="0"/>
      <p:bldP spid="33" grpId="0"/>
      <p:bldP spid="41" grpId="0"/>
      <p:bldP spid="53" grpId="0" animBg="1"/>
      <p:bldP spid="54" grpId="0" animBg="1"/>
      <p:bldP spid="56" grpId="0" animBg="1"/>
      <p:bldP spid="60" grpId="0" animBg="1"/>
      <p:bldP spid="51" grpId="0" animBg="1"/>
      <p:bldP spid="57" grpId="0" animBg="1"/>
      <p:bldP spid="6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852390" y="1009624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30 + 48 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536934" y="2585630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12468" y="2961796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30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43309" y="2967195"/>
            <a:ext cx="706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35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66791" y="2967017"/>
            <a:ext cx="692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40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60599" y="2982608"/>
            <a:ext cx="75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45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46536" y="2950239"/>
            <a:ext cx="706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50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27837" y="2962938"/>
            <a:ext cx="685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55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56973" y="2969828"/>
            <a:ext cx="779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60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13229" y="2969828"/>
            <a:ext cx="740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65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72200" y="2947542"/>
            <a:ext cx="69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70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66123" y="2967017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75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00019" y="2947542"/>
            <a:ext cx="765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80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1400" y="2967195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25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1061205" y="2565424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451161" y="3405482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8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663764" y="3398610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58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839977" y="3398610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68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138293" y="3371822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78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444718" y="1081072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78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517936" y="1508462"/>
            <a:ext cx="4572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380837" y="1508462"/>
            <a:ext cx="258307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2649503" y="3418166"/>
            <a:ext cx="45720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Arc 53"/>
          <p:cNvSpPr/>
          <p:nvPr/>
        </p:nvSpPr>
        <p:spPr>
          <a:xfrm>
            <a:off x="2855324" y="2334302"/>
            <a:ext cx="583077" cy="66915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5" name="Arc 54"/>
          <p:cNvSpPr/>
          <p:nvPr/>
        </p:nvSpPr>
        <p:spPr>
          <a:xfrm>
            <a:off x="3418370" y="2399788"/>
            <a:ext cx="154895" cy="73157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Arc 55"/>
          <p:cNvSpPr/>
          <p:nvPr/>
        </p:nvSpPr>
        <p:spPr>
          <a:xfrm>
            <a:off x="3570770" y="2379582"/>
            <a:ext cx="154895" cy="73157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7" name="Arc 56"/>
          <p:cNvSpPr/>
          <p:nvPr/>
        </p:nvSpPr>
        <p:spPr>
          <a:xfrm>
            <a:off x="3674786" y="2423833"/>
            <a:ext cx="154895" cy="731571"/>
          </a:xfrm>
          <a:prstGeom prst="arc">
            <a:avLst>
              <a:gd name="adj1" fmla="val 10428091"/>
              <a:gd name="adj2" fmla="val 520435"/>
            </a:avLst>
          </a:prstGeom>
          <a:ln w="57150" cmpd="sng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8" name="Arc 57"/>
          <p:cNvSpPr/>
          <p:nvPr/>
        </p:nvSpPr>
        <p:spPr>
          <a:xfrm>
            <a:off x="3837952" y="1879859"/>
            <a:ext cx="1119022" cy="1518751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9" name="Arc 58"/>
          <p:cNvSpPr/>
          <p:nvPr/>
        </p:nvSpPr>
        <p:spPr>
          <a:xfrm>
            <a:off x="4954151" y="1909501"/>
            <a:ext cx="1174891" cy="1518751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61" name="Arc 60"/>
          <p:cNvSpPr/>
          <p:nvPr/>
        </p:nvSpPr>
        <p:spPr>
          <a:xfrm>
            <a:off x="6135511" y="1879859"/>
            <a:ext cx="1174891" cy="1518751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62" name="Straight Connector 61"/>
          <p:cNvCxnSpPr/>
          <p:nvPr/>
        </p:nvCxnSpPr>
        <p:spPr>
          <a:xfrm>
            <a:off x="4698667" y="1508462"/>
            <a:ext cx="25830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9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42" grpId="0"/>
      <p:bldP spid="43" grpId="0"/>
      <p:bldP spid="44" grpId="0"/>
      <p:bldP spid="45" grpId="0"/>
      <p:bldP spid="46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444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30 + 48 =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593049" y="2585103"/>
            <a:ext cx="8001000" cy="359889"/>
            <a:chOff x="685800" y="4319701"/>
            <a:chExt cx="5486400" cy="25247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685800" y="4441984"/>
              <a:ext cx="54864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14616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18685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22755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26825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>
              <a:off x="5531236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30894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>
              <a:off x="349643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>
              <a:off x="390339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>
              <a:off x="431035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>
              <a:off x="471731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5124273" y="4319701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12468" y="2961796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30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43309" y="2967195"/>
            <a:ext cx="706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35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66791" y="2967017"/>
            <a:ext cx="692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40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2694" y="2956307"/>
            <a:ext cx="75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45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46536" y="2950239"/>
            <a:ext cx="706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50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27837" y="2962938"/>
            <a:ext cx="685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55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56973" y="2969828"/>
            <a:ext cx="779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60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13229" y="2969828"/>
            <a:ext cx="740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65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72200" y="2947542"/>
            <a:ext cx="69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70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66123" y="2967017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75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00019" y="2947542"/>
            <a:ext cx="765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80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1400" y="2967195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Orly's Font 2" pitchFamily="66" charset="0"/>
                <a:ea typeface="Verdana" pitchFamily="34" charset="0"/>
                <a:cs typeface="Verdana" pitchFamily="34" charset="0"/>
              </a:rPr>
              <a:t>25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1046327" y="2579467"/>
            <a:ext cx="0" cy="359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500577" y="3751431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48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641905" y="3737039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58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00167" y="3701395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68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142613" y="3689192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78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503182" y="1234440"/>
            <a:ext cx="827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78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2" name="Ink 31"/>
              <p14:cNvContentPartPr/>
              <p14:nvPr/>
            </p14:nvContentPartPr>
            <p14:xfrm>
              <a:off x="7349147" y="1862796"/>
              <a:ext cx="11520" cy="36144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7267" y="1850916"/>
                <a:ext cx="35280" cy="385200"/>
              </a:xfrm>
              <a:prstGeom prst="rect">
                <a:avLst/>
              </a:prstGeom>
            </p:spPr>
          </p:pic>
        </mc:Fallback>
      </mc:AlternateContent>
      <p:cxnSp>
        <p:nvCxnSpPr>
          <p:cNvPr id="34" name="Straight Connector 33"/>
          <p:cNvCxnSpPr/>
          <p:nvPr/>
        </p:nvCxnSpPr>
        <p:spPr>
          <a:xfrm>
            <a:off x="4593549" y="1682342"/>
            <a:ext cx="468449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rc 50"/>
          <p:cNvSpPr/>
          <p:nvPr/>
        </p:nvSpPr>
        <p:spPr>
          <a:xfrm>
            <a:off x="3843386" y="1909501"/>
            <a:ext cx="1174891" cy="1518751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2" name="Arc 51"/>
          <p:cNvSpPr/>
          <p:nvPr/>
        </p:nvSpPr>
        <p:spPr>
          <a:xfrm>
            <a:off x="4954151" y="1909501"/>
            <a:ext cx="1174891" cy="1518751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53" name="Arc 52"/>
          <p:cNvSpPr/>
          <p:nvPr/>
        </p:nvSpPr>
        <p:spPr>
          <a:xfrm>
            <a:off x="6172200" y="1948045"/>
            <a:ext cx="1174891" cy="1518751"/>
          </a:xfrm>
          <a:prstGeom prst="arc">
            <a:avLst>
              <a:gd name="adj1" fmla="val 10428091"/>
              <a:gd name="adj2" fmla="val 520435"/>
            </a:avLst>
          </a:prstGeom>
          <a:ln w="57150" cmpd="sng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54" name="Straight Connector 53"/>
          <p:cNvCxnSpPr/>
          <p:nvPr/>
        </p:nvCxnSpPr>
        <p:spPr>
          <a:xfrm>
            <a:off x="3679982" y="1676995"/>
            <a:ext cx="46844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53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9" grpId="0"/>
      <p:bldP spid="40" grpId="0"/>
      <p:bldP spid="41" grpId="0"/>
      <p:bldP spid="42" grpId="0"/>
      <p:bldP spid="44" grpId="0"/>
      <p:bldP spid="51" grpId="0" animBg="1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309033" y="857250"/>
            <a:ext cx="86296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Tom’s sister is 11 inches taller than he is. Tom is 52 inches tall.  How tall is Tom’s sister?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pSp>
        <p:nvGrpSpPr>
          <p:cNvPr id="85" name="Group 84"/>
          <p:cNvGrpSpPr>
            <a:grpSpLocks noChangeAspect="1"/>
          </p:cNvGrpSpPr>
          <p:nvPr/>
        </p:nvGrpSpPr>
        <p:grpSpPr>
          <a:xfrm>
            <a:off x="206077" y="2756484"/>
            <a:ext cx="8423573" cy="190629"/>
            <a:chOff x="201668" y="1543050"/>
            <a:chExt cx="8686800" cy="254172"/>
          </a:xfrm>
        </p:grpSpPr>
        <p:cxnSp>
          <p:nvCxnSpPr>
            <p:cNvPr id="86" name="Straight Arrow Connector 85"/>
            <p:cNvCxnSpPr/>
            <p:nvPr/>
          </p:nvCxnSpPr>
          <p:spPr bwMode="auto">
            <a:xfrm>
              <a:off x="201668" y="1667588"/>
              <a:ext cx="8686800" cy="1699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 bwMode="auto">
            <a:xfrm>
              <a:off x="831985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 bwMode="auto">
            <a:xfrm>
              <a:off x="1226006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 bwMode="auto">
            <a:xfrm>
              <a:off x="1620027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 bwMode="auto">
            <a:xfrm>
              <a:off x="201404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 bwMode="auto">
            <a:xfrm>
              <a:off x="2408070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 bwMode="auto">
            <a:xfrm>
              <a:off x="4730308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 bwMode="auto">
            <a:xfrm>
              <a:off x="5124329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 bwMode="auto">
            <a:xfrm>
              <a:off x="5518350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 bwMode="auto">
            <a:xfrm>
              <a:off x="5912371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 bwMode="auto">
            <a:xfrm>
              <a:off x="630639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 bwMode="auto">
            <a:xfrm>
              <a:off x="2792332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 bwMode="auto">
            <a:xfrm>
              <a:off x="3186353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 bwMode="auto">
            <a:xfrm>
              <a:off x="3580374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 bwMode="auto">
            <a:xfrm>
              <a:off x="3974396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 bwMode="auto">
            <a:xfrm>
              <a:off x="4368417" y="1543050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 bwMode="auto">
            <a:xfrm>
              <a:off x="6736226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 bwMode="auto">
            <a:xfrm>
              <a:off x="7130247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 bwMode="auto">
            <a:xfrm>
              <a:off x="7524268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 bwMode="auto">
            <a:xfrm>
              <a:off x="7918289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 bwMode="auto">
            <a:xfrm>
              <a:off x="8312310" y="1544749"/>
              <a:ext cx="0" cy="2524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3" name="Ink 132"/>
              <p14:cNvContentPartPr/>
              <p14:nvPr/>
            </p14:nvContentPartPr>
            <p14:xfrm>
              <a:off x="3062071" y="1288224"/>
              <a:ext cx="268409" cy="45719"/>
            </p14:xfrm>
          </p:contentPart>
        </mc:Choice>
        <mc:Fallback xmlns="">
          <p:pic>
            <p:nvPicPr>
              <p:cNvPr id="133" name="Ink 13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40843" y="1265185"/>
                <a:ext cx="312304" cy="921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42" name="Ink 141"/>
              <p14:cNvContentPartPr/>
              <p14:nvPr/>
            </p14:nvContentPartPr>
            <p14:xfrm>
              <a:off x="3314993" y="1333943"/>
              <a:ext cx="136080" cy="360"/>
            </p14:xfrm>
          </p:contentPart>
        </mc:Choice>
        <mc:Fallback xmlns="">
          <p:pic>
            <p:nvPicPr>
              <p:cNvPr id="142" name="Ink 14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02426" y="1305863"/>
                <a:ext cx="162650" cy="5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44" name="Ink 143"/>
              <p14:cNvContentPartPr/>
              <p14:nvPr/>
            </p14:nvContentPartPr>
            <p14:xfrm>
              <a:off x="7306788" y="2627095"/>
              <a:ext cx="384480" cy="137880"/>
            </p14:xfrm>
          </p:contentPart>
        </mc:Choice>
        <mc:Fallback xmlns="">
          <p:pic>
            <p:nvPicPr>
              <p:cNvPr id="144" name="Ink 14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295268" y="2613415"/>
                <a:ext cx="415800" cy="171360"/>
              </a:xfrm>
              <a:prstGeom prst="rect">
                <a:avLst/>
              </a:prstGeom>
            </p:spPr>
          </p:pic>
        </mc:Fallback>
      </mc:AlternateContent>
      <p:sp>
        <p:nvSpPr>
          <p:cNvPr id="145" name="Text Placeholder 3"/>
          <p:cNvSpPr txBox="1">
            <a:spLocks/>
          </p:cNvSpPr>
          <p:nvPr/>
        </p:nvSpPr>
        <p:spPr bwMode="auto">
          <a:xfrm>
            <a:off x="514350" y="3714750"/>
            <a:ext cx="811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Tom’s sister is 63 inches tall.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190303" y="1771650"/>
            <a:ext cx="36913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355527" y="3325987"/>
            <a:ext cx="369137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Arc 58"/>
          <p:cNvSpPr/>
          <p:nvPr/>
        </p:nvSpPr>
        <p:spPr>
          <a:xfrm>
            <a:off x="3482402" y="1973042"/>
            <a:ext cx="3812193" cy="1423805"/>
          </a:xfrm>
          <a:prstGeom prst="arc">
            <a:avLst>
              <a:gd name="adj1" fmla="val 10428091"/>
              <a:gd name="adj2" fmla="val 221226"/>
            </a:avLst>
          </a:prstGeom>
          <a:ln w="57150" cmpd="sng">
            <a:solidFill>
              <a:schemeClr val="accent5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61" name="Text Placeholder 2"/>
          <p:cNvSpPr txBox="1">
            <a:spLocks/>
          </p:cNvSpPr>
          <p:nvPr/>
        </p:nvSpPr>
        <p:spPr bwMode="auto">
          <a:xfrm>
            <a:off x="342968" y="2981349"/>
            <a:ext cx="86296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atin typeface="Orly's Font 2" pitchFamily="66" charset="0"/>
              </a:rPr>
              <a:t>   45 46  47 48  49 50 51 52 53 54 55 56 57 58 59  60 61 62 63 64</a:t>
            </a:r>
            <a:endParaRPr lang="en-US" sz="1800" dirty="0"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49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5" grpId="0"/>
      <p:bldP spid="59" grpId="0" animBg="1"/>
      <p:bldP spid="6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5E973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rgbClr val="5E9732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have learned how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to solve addition problems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</a:t>
            </a:r>
          </a:p>
          <a:p>
            <a:pPr algn="ctr">
              <a:defRPr/>
            </a:pP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number line.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7836</TotalTime>
  <Words>239</Words>
  <Application>Microsoft Office PowerPoint</Application>
  <PresentationFormat>On-screen Show (16:9)</PresentationFormat>
  <Paragraphs>97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Courier New</vt:lpstr>
      <vt:lpstr>Orly's Font 2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328</cp:revision>
  <dcterms:created xsi:type="dcterms:W3CDTF">2011-06-12T17:04:43Z</dcterms:created>
  <dcterms:modified xsi:type="dcterms:W3CDTF">2015-06-07T13:51:51Z</dcterms:modified>
</cp:coreProperties>
</file>